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77" r:id="rId6"/>
    <p:sldId id="267" r:id="rId7"/>
    <p:sldId id="275" r:id="rId8"/>
    <p:sldId id="268" r:id="rId9"/>
    <p:sldId id="269" r:id="rId10"/>
    <p:sldId id="276" r:id="rId11"/>
    <p:sldId id="270" r:id="rId12"/>
    <p:sldId id="271" r:id="rId13"/>
    <p:sldId id="272" r:id="rId14"/>
    <p:sldId id="273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598" autoAdjust="0"/>
  </p:normalViewPr>
  <p:slideViewPr>
    <p:cSldViewPr snapToGrid="0">
      <p:cViewPr varScale="1">
        <p:scale>
          <a:sx n="107" d="100"/>
          <a:sy n="107" d="100"/>
        </p:scale>
        <p:origin x="636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54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0D272-305C-421E-A9EF-95D63D599B42}" type="datetimeFigureOut">
              <a:rPr lang="en-US" smtClean="0"/>
              <a:t>11/22/2022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DE7DFA-63CC-4ED7-B30E-ACF88B4B89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16E63-7886-43BC-8DD4-4F14C3DD7360}" type="datetimeFigureOut">
              <a:rPr lang="en-US" smtClean="0"/>
              <a:t>11/22/2022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8C5307-140F-447F-BCBA-BB92E3A290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anchor="b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CD3EB2B-80EF-4DC6-B2B6-F4B56844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993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>
            <a:normAutofit/>
          </a:bodyPr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2F1BABA-5C8C-4693-BD5A-974A1711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4253B29-520A-4014-A821-4F52F57C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B60DEE-1456-46C0-A3E5-4CAF3E12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722F022-211C-4882-844C-086FEA6806A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B48D9BB-04DF-4542-8DF6-C4C78753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99D2EA6-8453-4240-88D1-460E269D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subtitle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D6D940D-6D44-4DF9-9322-B4B11F7EDCD0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0CC547-8B7E-4C4B-9B2A-04BD498A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E1FFB-7673-4E75-9B5C-5572E2B06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sz="105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0D4885A8-DDA8-4FCF-AB25-DA8F78EC75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dquest.com/" TargetMode="External"/><Relationship Id="rId2" Type="http://schemas.openxmlformats.org/officeDocument/2006/relationships/hyperlink" Target="https://sites.google.com/burnside.school.nz/bhs-digital-technologies/year-11/11dtg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docs.godotengine.org/en/stable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videoseries?list=PLbxeTux6kwSAnnpry9-GUHCnxyR9zXvpY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videoseries?list=PLbxeTux6kwSDl_IuXDCnWdS_dQlqDzgV5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veRodkiss/CS4HSAUT22" TargetMode="External"/><Relationship Id="rId2" Type="http://schemas.openxmlformats.org/officeDocument/2006/relationships/hyperlink" Target="https://godotengine.org/download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itch.io/jam/bhs2022final/entries" TargetMode="Externa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>
            <a:normAutofit fontScale="90000"/>
          </a:bodyPr>
          <a:lstStyle/>
          <a:p>
            <a:r>
              <a:rPr lang="en-US" dirty="0"/>
              <a:t>CS4HS</a:t>
            </a:r>
            <a:br>
              <a:rPr lang="en-US" dirty="0"/>
            </a:br>
            <a:r>
              <a:rPr lang="en-US" dirty="0"/>
              <a:t>Game-Dev in High Schools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BE0348-1527-4055-BA8A-E27542227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/>
          <a:lstStyle/>
          <a:p>
            <a:r>
              <a:rPr lang="en-US" dirty="0"/>
              <a:t>Steve Rodkiss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D785B28-5411-34D3-5D87-858B3431A71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347" r="53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20718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C745D-F64C-E9B4-47AD-F3C5D848E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1C835-E870-D6FA-F73F-5FCA13178315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NZ" sz="3200" dirty="0">
                <a:hlinkClick r:id="rId2"/>
              </a:rPr>
              <a:t>https://sites.google.com/burnside.school.nz/bhs-digital-technologies/year-11/11dtg</a:t>
            </a:r>
            <a:r>
              <a:rPr lang="en-NZ" sz="3200" dirty="0"/>
              <a:t> </a:t>
            </a:r>
          </a:p>
          <a:p>
            <a:pPr marL="0" indent="0" algn="ctr">
              <a:buNone/>
            </a:pPr>
            <a:endParaRPr lang="en-NZ" sz="3200" dirty="0"/>
          </a:p>
          <a:p>
            <a:pPr marL="0" indent="0" algn="ctr">
              <a:buNone/>
            </a:pPr>
            <a:r>
              <a:rPr lang="en-NZ" sz="3200" dirty="0">
                <a:hlinkClick r:id="rId3"/>
              </a:rPr>
              <a:t>https://www.gdquest.com/</a:t>
            </a:r>
            <a:r>
              <a:rPr lang="en-NZ" sz="3200" dirty="0"/>
              <a:t> </a:t>
            </a:r>
          </a:p>
          <a:p>
            <a:pPr marL="0" indent="0" algn="ctr">
              <a:buNone/>
            </a:pPr>
            <a:endParaRPr lang="en-NZ" sz="3200" dirty="0"/>
          </a:p>
          <a:p>
            <a:pPr marL="0" indent="0" algn="ctr">
              <a:buNone/>
            </a:pPr>
            <a:r>
              <a:rPr lang="en-NZ" sz="3200" dirty="0">
                <a:hlinkClick r:id="rId4"/>
              </a:rPr>
              <a:t>https://docs.godotengine.org/en/stable/</a:t>
            </a:r>
            <a:r>
              <a:rPr lang="en-NZ" sz="3200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8CC9-FA62-2BA6-7484-0A44CD846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9564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961FA-2EB2-3830-1196-22B99D2D7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Demo Time!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AB512-2067-DDBA-97C8-CC693832A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Online Media 7" title="Lets Make a Platform Game">
            <a:hlinkClick r:id="" action="ppaction://media"/>
            <a:extLst>
              <a:ext uri="{FF2B5EF4-FFF2-40B4-BE49-F238E27FC236}">
                <a16:creationId xmlns:a16="http://schemas.microsoft.com/office/drawing/2014/main" id="{F641583E-8B13-7017-074E-CC50E7C284C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58643" y="1229136"/>
            <a:ext cx="9074714" cy="512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961FA-2EB2-3830-1196-22B99D2D7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Demo Time!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AB512-2067-DDBA-97C8-CC693832A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3" name="Online Media 2" title="Lets Make Asteroids in Godot">
            <a:hlinkClick r:id="" action="ppaction://media"/>
            <a:extLst>
              <a:ext uri="{FF2B5EF4-FFF2-40B4-BE49-F238E27FC236}">
                <a16:creationId xmlns:a16="http://schemas.microsoft.com/office/drawing/2014/main" id="{8858DEA1-FF44-7279-ED53-04DEBDAF027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27047" y="1285611"/>
            <a:ext cx="8970264" cy="506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73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0B3A4-232B-F5F1-6579-C8FD56472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While you wait…..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D8F7D-C664-4725-11B4-A64E640E45A5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NZ" dirty="0"/>
              <a:t>Godot Game Engine:   </a:t>
            </a:r>
            <a:r>
              <a:rPr lang="en-NZ" dirty="0">
                <a:hlinkClick r:id="rId2"/>
              </a:rPr>
              <a:t>https://godotengine.org/download</a:t>
            </a:r>
            <a:endParaRPr lang="en-NZ" dirty="0"/>
          </a:p>
          <a:p>
            <a:r>
              <a:rPr lang="en-NZ" dirty="0"/>
              <a:t>Workshop Resources:   </a:t>
            </a:r>
            <a:r>
              <a:rPr lang="en-NZ" dirty="0">
                <a:hlinkClick r:id="rId3"/>
              </a:rPr>
              <a:t>https://github.com/SteveRodkiss/CS4HSAUT22</a:t>
            </a:r>
            <a:r>
              <a:rPr lang="en-NZ" dirty="0"/>
              <a:t> </a:t>
            </a:r>
          </a:p>
          <a:p>
            <a:endParaRPr lang="en-NZ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94175F-110A-D740-6B9A-CD0E3A48C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Presentation title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0E03CC-C96F-BAE6-7648-11C9BEDA1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A2876-6472-881A-CC4E-ABECCDF84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045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CS4HS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>
            <a:normAutofit/>
          </a:bodyPr>
          <a:lstStyle/>
          <a:p>
            <a:r>
              <a:rPr lang="en-US" dirty="0"/>
              <a:t>NCEA’s ‘project based’ learning potential and the increase focus on teaching relevant, engaging topics that cover DDDO and CT mean that Game Development is a good fit.</a:t>
            </a:r>
          </a:p>
          <a:p>
            <a:r>
              <a:rPr lang="en-US" dirty="0"/>
              <a:t>Work smart, not hard (Steve Rodkiss)</a:t>
            </a:r>
          </a:p>
          <a:p>
            <a:r>
              <a:rPr lang="en-US" dirty="0"/>
              <a:t>How?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5CF6D-DC44-4734-988C-0AAA60D5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3</a:t>
            </a:fld>
            <a:endParaRPr lang="en-US" noProof="0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538D37FC-9EF5-92BC-88BA-A2E59446E2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3006" r="130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74753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Rectangle 1046">
            <a:extLst>
              <a:ext uri="{FF2B5EF4-FFF2-40B4-BE49-F238E27FC236}">
                <a16:creationId xmlns:a16="http://schemas.microsoft.com/office/drawing/2014/main" id="{E39055A8-6754-4F27-8010-BF142982DD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54" name="Rectangle 1048">
            <a:extLst>
              <a:ext uri="{FF2B5EF4-FFF2-40B4-BE49-F238E27FC236}">
                <a16:creationId xmlns:a16="http://schemas.microsoft.com/office/drawing/2014/main" id="{61BE6162-0291-4A6E-9E50-DD0D273AA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5" name="Rectangle 1050">
            <a:extLst>
              <a:ext uri="{FF2B5EF4-FFF2-40B4-BE49-F238E27FC236}">
                <a16:creationId xmlns:a16="http://schemas.microsoft.com/office/drawing/2014/main" id="{741B6E9E-136C-474B-AB30-412392CB2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300" y="0"/>
            <a:ext cx="40767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AB4C3"/>
              </a:solidFill>
            </a:endParaRP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4720" y="788595"/>
            <a:ext cx="3114040" cy="3419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400" spc="-40">
                <a:solidFill>
                  <a:srgbClr val="FFFFFF"/>
                </a:solidFill>
              </a:rPr>
              <a:t>Why?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833B431-77E0-DC00-C841-1536A917E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5760" y="664210"/>
            <a:ext cx="7366000" cy="5414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CS4HS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</a:pPr>
            <a:fld id="{244D815C-8BF3-4ECF-A945-A2A7C2983AF9}" type="slidenum">
              <a:rPr lang="en-US" noProof="0" smtClean="0">
                <a:solidFill>
                  <a:srgbClr val="FFFFFF"/>
                </a:solidFill>
              </a:rPr>
              <a:pPr lvl="0">
                <a:spcAft>
                  <a:spcPts val="600"/>
                </a:spcAft>
              </a:pPr>
              <a:t>4</a:t>
            </a:fld>
            <a:endParaRPr lang="en-US" noProof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031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CC6C4-933B-DADD-85E6-BAB2A3DC3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How does it all fit?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F42343A8-7E8F-CE8E-643E-D83EA8F17973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140021091"/>
              </p:ext>
            </p:extLst>
          </p:nvPr>
        </p:nvGraphicFramePr>
        <p:xfrm>
          <a:off x="3187049" y="468872"/>
          <a:ext cx="8805674" cy="5585118"/>
        </p:xfrm>
        <a:graphic>
          <a:graphicData uri="http://schemas.openxmlformats.org/drawingml/2006/table">
            <a:tbl>
              <a:tblPr/>
              <a:tblGrid>
                <a:gridCol w="463004">
                  <a:extLst>
                    <a:ext uri="{9D8B030D-6E8A-4147-A177-3AD203B41FA5}">
                      <a16:colId xmlns:a16="http://schemas.microsoft.com/office/drawing/2014/main" val="3931549565"/>
                    </a:ext>
                  </a:extLst>
                </a:gridCol>
                <a:gridCol w="1649261">
                  <a:extLst>
                    <a:ext uri="{9D8B030D-6E8A-4147-A177-3AD203B41FA5}">
                      <a16:colId xmlns:a16="http://schemas.microsoft.com/office/drawing/2014/main" val="1718634819"/>
                    </a:ext>
                  </a:extLst>
                </a:gridCol>
                <a:gridCol w="2663550">
                  <a:extLst>
                    <a:ext uri="{9D8B030D-6E8A-4147-A177-3AD203B41FA5}">
                      <a16:colId xmlns:a16="http://schemas.microsoft.com/office/drawing/2014/main" val="204635389"/>
                    </a:ext>
                  </a:extLst>
                </a:gridCol>
                <a:gridCol w="2100670">
                  <a:extLst>
                    <a:ext uri="{9D8B030D-6E8A-4147-A177-3AD203B41FA5}">
                      <a16:colId xmlns:a16="http://schemas.microsoft.com/office/drawing/2014/main" val="388959716"/>
                    </a:ext>
                  </a:extLst>
                </a:gridCol>
                <a:gridCol w="1929189">
                  <a:extLst>
                    <a:ext uri="{9D8B030D-6E8A-4147-A177-3AD203B41FA5}">
                      <a16:colId xmlns:a16="http://schemas.microsoft.com/office/drawing/2014/main" val="1108667188"/>
                    </a:ext>
                  </a:extLst>
                </a:gridCol>
              </a:tblGrid>
              <a:tr h="14191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Week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Term 1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Term 2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Term 3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Term 4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927932"/>
                  </a:ext>
                </a:extLst>
              </a:tr>
              <a:tr h="38052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Introduction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 in 91878: Develop a design for a digital outcome and Proposal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Due (06/5/22)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Check off Sprint #2 review,</a:t>
                      </a: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 Sprint #3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 Log tidy up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Design Portfolio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2083098"/>
                  </a:ext>
                </a:extLst>
              </a:tr>
              <a:tr h="2589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Godot Learning #1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#1- Start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#3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Development Log’s Marked by here!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6372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Godot Learning #2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#1 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#3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NCEA Starts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38612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Godot Learning #3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#1 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#3 Hand in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060662"/>
                  </a:ext>
                </a:extLst>
              </a:tr>
              <a:tr h="31034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Godot Learning #4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#1 delivery at end of week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Final testing and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Final Evaluation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674610"/>
                  </a:ext>
                </a:extLst>
              </a:tr>
              <a:tr h="45216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Godot Learning #5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Public testing of sprint #1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retrospective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Plan for sprint 2 (signed off)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Sprint#1 Hand in 18/6/21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External Study: HCI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34149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Proposal + Design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#2</a:t>
                      </a: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Practise DCAT last period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5354454"/>
                  </a:ext>
                </a:extLst>
              </a:tr>
              <a:tr h="56766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Proposal + Design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#2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Senior Exams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HCI Exam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959402"/>
                  </a:ext>
                </a:extLst>
              </a:tr>
              <a:tr h="42923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Proposal + Design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#2- Last week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Development Log tidy up and editing and peer review</a:t>
                      </a: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Bright Awards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3197953"/>
                  </a:ext>
                </a:extLst>
              </a:tr>
              <a:tr h="51620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Proposal + Design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fontAlgn="t"/>
                      <a:b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Public Test #2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Sprint Retrospective + Log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 in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Development Log #4 final hand in and Marking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652538"/>
                  </a:ext>
                </a:extLst>
              </a:tr>
              <a:tr h="87177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N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Proposal + Design</a:t>
                      </a: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NZ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NZ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60" marR="15260" marT="15260" marB="1526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81567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47BFD-1B94-F838-DC40-0D48998B0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D1B4FC21-FAF6-8732-5456-BED8F19C63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527744" y="0"/>
            <a:ext cx="5708652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03529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21D65-0F50-D49B-D68B-41A56BF75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And that is…..?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67BF1E9-C31A-A6DD-2581-469962C1CA56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1838348988"/>
              </p:ext>
            </p:extLst>
          </p:nvPr>
        </p:nvGraphicFramePr>
        <p:xfrm>
          <a:off x="3306763" y="996950"/>
          <a:ext cx="855345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2573">
                  <a:extLst>
                    <a:ext uri="{9D8B030D-6E8A-4147-A177-3AD203B41FA5}">
                      <a16:colId xmlns:a16="http://schemas.microsoft.com/office/drawing/2014/main" val="147282294"/>
                    </a:ext>
                  </a:extLst>
                </a:gridCol>
                <a:gridCol w="1170877">
                  <a:extLst>
                    <a:ext uri="{9D8B030D-6E8A-4147-A177-3AD203B41FA5}">
                      <a16:colId xmlns:a16="http://schemas.microsoft.com/office/drawing/2014/main" val="25638119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6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AS91877- Develop a proposal for a digital outcome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Credits 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1746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AS91878- Develop a design for a digital outcome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Credits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7239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AS91884- Use basic iterative processes to develop a digital outcome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Credits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944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AS91880- Develop a digital media outcome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Credits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745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AS91883- Develop a computer program (optional)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Credits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286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AS91047- Develop a prototype (optional)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Credits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765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AS91886- HCI External</a:t>
                      </a:r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Credits </a:t>
                      </a:r>
                      <a:endParaRPr lang="en-N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083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Z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19 (29)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821769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EC821-BB5B-5B7B-9D4D-708AA6041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1478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41E69-961F-1AD3-ADCA-E02DD3697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How about the new standards?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09068B-8B57-22DD-1096-9126D419C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CS4HS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AA7A6-5655-CE84-49FA-02125C1A4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7D67D1-5E45-414D-8114-24DFF5AB0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2" y="1343025"/>
            <a:ext cx="11915775" cy="41719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2E9EAF-BA8B-8A1E-C65E-28B5267595F6}"/>
              </a:ext>
            </a:extLst>
          </p:cNvPr>
          <p:cNvSpPr txBox="1"/>
          <p:nvPr/>
        </p:nvSpPr>
        <p:spPr>
          <a:xfrm>
            <a:off x="201168" y="5566330"/>
            <a:ext cx="9222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err="1"/>
              <a:t>Manaakitanga</a:t>
            </a:r>
            <a:r>
              <a:rPr lang="en-NZ" dirty="0"/>
              <a:t>: Design from the user experience point of view. HCI, MDA, Conventions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B1844E-09D2-E931-09AC-795FB54D0893}"/>
              </a:ext>
            </a:extLst>
          </p:cNvPr>
          <p:cNvSpPr txBox="1"/>
          <p:nvPr/>
        </p:nvSpPr>
        <p:spPr>
          <a:xfrm>
            <a:off x="210311" y="5987018"/>
            <a:ext cx="8450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err="1"/>
              <a:t>Kaitiakitanga</a:t>
            </a:r>
            <a:r>
              <a:rPr lang="en-NZ" dirty="0"/>
              <a:t>: Design for the good of all. Legal, health and safety, ethical, moral </a:t>
            </a:r>
          </a:p>
        </p:txBody>
      </p:sp>
    </p:spTree>
    <p:extLst>
      <p:ext uri="{BB962C8B-B14F-4D97-AF65-F5344CB8AC3E}">
        <p14:creationId xmlns:p14="http://schemas.microsoft.com/office/powerpoint/2010/main" val="2352261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C745D-F64C-E9B4-47AD-F3C5D848E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The kids see……..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8CC9-FA62-2BA6-7484-0A44CD846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2EE357DE-73AF-B6D7-A968-125FBB52F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51" y="1331644"/>
            <a:ext cx="10506456" cy="493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93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9F909-FA5B-A8CB-FE8F-D6FF41EA7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What and Why?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1872408-8267-80A9-695D-D0CB549962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547" b="7547"/>
          <a:stretch>
            <a:fillRect/>
          </a:stretch>
        </p:blipFill>
        <p:spPr/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5121375B-26D0-D2E5-A35B-98DB1E8F266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7944" b="7944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DC2D234-F4A1-CCB3-FC07-52D8C02E85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Z" dirty="0"/>
              <a:t>Junior- </a:t>
            </a:r>
            <a:r>
              <a:rPr lang="en-NZ" dirty="0" err="1"/>
              <a:t>GDevelop</a:t>
            </a:r>
            <a:endParaRPr lang="en-NZ" dirty="0"/>
          </a:p>
          <a:p>
            <a:r>
              <a:rPr lang="en-NZ" dirty="0"/>
              <a:t>Senior- Godot               (NOT Unity!!)</a:t>
            </a:r>
          </a:p>
          <a:p>
            <a:r>
              <a:rPr lang="en-NZ" dirty="0"/>
              <a:t>Also: </a:t>
            </a:r>
            <a:r>
              <a:rPr lang="en-NZ" dirty="0" err="1"/>
              <a:t>Piskel</a:t>
            </a:r>
            <a:r>
              <a:rPr lang="en-NZ" dirty="0"/>
              <a:t>, Inkscape, Blender, Gimp, Audacity, JFXR</a:t>
            </a:r>
          </a:p>
          <a:p>
            <a:r>
              <a:rPr lang="en-NZ" dirty="0"/>
              <a:t>And: </a:t>
            </a:r>
            <a:r>
              <a:rPr lang="en-NZ" dirty="0" err="1"/>
              <a:t>Soundbible</a:t>
            </a:r>
            <a:r>
              <a:rPr lang="en-NZ" dirty="0"/>
              <a:t>, Kenney.nl, itch.io etc…..</a:t>
            </a:r>
          </a:p>
          <a:p>
            <a:r>
              <a:rPr lang="en-NZ" dirty="0"/>
              <a:t>Can you tell I’m Scottish?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71703C7-7F34-510A-26C4-FB2AEC3F2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9413189"/>
      </p:ext>
    </p:extLst>
  </p:cSld>
  <p:clrMapOvr>
    <a:masterClrMapping/>
  </p:clrMapOvr>
</p:sld>
</file>

<file path=ppt/theme/theme1.xml><?xml version="1.0" encoding="utf-8"?>
<a:theme xmlns:a="http://schemas.openxmlformats.org/drawingml/2006/main" name="ColorBlockVTI">
  <a:themeElements>
    <a:clrScheme name="ColorBlock Color Scheme">
      <a:dk1>
        <a:sysClr val="windowText" lastClr="000000"/>
      </a:dk1>
      <a:lt1>
        <a:sysClr val="window" lastClr="FFFFFF"/>
      </a:lt1>
      <a:dk2>
        <a:srgbClr val="002044"/>
      </a:dk2>
      <a:lt2>
        <a:srgbClr val="F5F0F3"/>
      </a:lt2>
      <a:accent1>
        <a:srgbClr val="4A41C5"/>
      </a:accent1>
      <a:accent2>
        <a:srgbClr val="37997B"/>
      </a:accent2>
      <a:accent3>
        <a:srgbClr val="17B4DF"/>
      </a:accent3>
      <a:accent4>
        <a:srgbClr val="E69500"/>
      </a:accent4>
      <a:accent5>
        <a:srgbClr val="276D77"/>
      </a:accent5>
      <a:accent6>
        <a:srgbClr val="386ECE"/>
      </a:accent6>
      <a:hlink>
        <a:srgbClr val="AF1DAF"/>
      </a:hlink>
      <a:folHlink>
        <a:srgbClr val="FE5C68"/>
      </a:folHlink>
    </a:clrScheme>
    <a:fontScheme name="Custom 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orBlockVTI" id="{733CB85B-8F47-42FB-9326-9FF507018D27}" vid="{069BD9C2-DF61-4F2B-A577-A59C7FC2FF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F5F51F925B21F46BEE0AEE0B0F87000" ma:contentTypeVersion="4" ma:contentTypeDescription="Create a new document." ma:contentTypeScope="" ma:versionID="56bb2726717d4ac0565d81dac04c5218">
  <xsd:schema xmlns:xsd="http://www.w3.org/2001/XMLSchema" xmlns:xs="http://www.w3.org/2001/XMLSchema" xmlns:p="http://schemas.microsoft.com/office/2006/metadata/properties" xmlns:ns3="32d012bd-d7ee-49f9-a904-6f01ec0c1ac8" targetNamespace="http://schemas.microsoft.com/office/2006/metadata/properties" ma:root="true" ma:fieldsID="6e0006e7fa63f71a9b3cd26324ed9228" ns3:_="">
    <xsd:import namespace="32d012bd-d7ee-49f9-a904-6f01ec0c1ac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d012bd-d7ee-49f9-a904-6f01ec0c1a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32d012bd-d7ee-49f9-a904-6f01ec0c1ac8" xsi:nil="true"/>
  </documentManagement>
</p:properties>
</file>

<file path=customXml/itemProps1.xml><?xml version="1.0" encoding="utf-8"?>
<ds:datastoreItem xmlns:ds="http://schemas.openxmlformats.org/officeDocument/2006/customXml" ds:itemID="{A5CCB28C-7D26-4A36-9CFC-D739C28F3D1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30FF72B-A39D-4FE2-9FDF-50E98AA8BE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d012bd-d7ee-49f9-a904-6f01ec0c1a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8757C30-AE9A-4680-90EB-19D282EC2B7C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32d012bd-d7ee-49f9-a904-6f01ec0c1ac8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{D829CD30-8C99-4B29-A57E-134D56160C17}tf89117832_win32</Template>
  <TotalTime>230</TotalTime>
  <Words>527</Words>
  <Application>Microsoft Office PowerPoint</Application>
  <PresentationFormat>Widescreen</PresentationFormat>
  <Paragraphs>133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Avenir Next LT Pro</vt:lpstr>
      <vt:lpstr>Calibri</vt:lpstr>
      <vt:lpstr>ColorBlockVTI</vt:lpstr>
      <vt:lpstr>CS4HS Game-Dev in High Schools</vt:lpstr>
      <vt:lpstr>While you wait…..</vt:lpstr>
      <vt:lpstr>Why?</vt:lpstr>
      <vt:lpstr>Why?</vt:lpstr>
      <vt:lpstr>How does it all fit?</vt:lpstr>
      <vt:lpstr>And that is…..?</vt:lpstr>
      <vt:lpstr>How about the new standards?</vt:lpstr>
      <vt:lpstr>The kids see……..</vt:lpstr>
      <vt:lpstr>What and Why?</vt:lpstr>
      <vt:lpstr>Resources</vt:lpstr>
      <vt:lpstr>Demo Time!</vt:lpstr>
      <vt:lpstr>Demo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CS4HS Gam-Dev in High Schools</dc:title>
  <dc:creator>Steven Rodkiss</dc:creator>
  <cp:lastModifiedBy>Steven Rodkiss</cp:lastModifiedBy>
  <cp:revision>4</cp:revision>
  <dcterms:created xsi:type="dcterms:W3CDTF">2022-11-14T20:42:22Z</dcterms:created>
  <dcterms:modified xsi:type="dcterms:W3CDTF">2022-11-22T07:49:47Z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0x0101009F5F51F925B21F46BEE0AEE0B0F87000</vt:lpwstr>
  </property>
</Properties>
</file>